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58" r:id="rId5"/>
    <p:sldId id="259" r:id="rId6"/>
    <p:sldId id="262" r:id="rId7"/>
    <p:sldId id="269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48347F-8E2E-4188-BB38-8E42AC57F2DD}">
          <p14:sldIdLst>
            <p14:sldId id="256"/>
            <p14:sldId id="272"/>
            <p14:sldId id="257"/>
            <p14:sldId id="258"/>
            <p14:sldId id="259"/>
            <p14:sldId id="262"/>
            <p14:sldId id="269"/>
            <p14:sldId id="270"/>
            <p14:sldId id="271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AD726A-ED6F-4804-B88C-2C243C5C13B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31640" y="644496"/>
            <a:ext cx="73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</a:rPr>
              <a:t>Областное государственное бюджетное профессиональное образовательное учреждение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Ивановский технический колледж</a:t>
            </a:r>
            <a:r>
              <a:rPr lang="ru-RU" sz="24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774632" cy="2880320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История </a:t>
            </a:r>
            <a:r>
              <a:rPr lang="ru-RU" sz="5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полевой кухни</a:t>
            </a:r>
            <a:endParaRPr lang="ru-RU" dirty="0" smtClean="0"/>
          </a:p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 студентка группы 21 ТМП</a:t>
            </a:r>
          </a:p>
          <a:p>
            <a:r>
              <a:rPr lang="ru-RU" dirty="0" smtClean="0"/>
              <a:t>Смирнова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9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Антон Фёдорович </a:t>
            </a:r>
            <a:r>
              <a:rPr lang="ru-RU" b="0" dirty="0" err="1">
                <a:effectLst/>
              </a:rPr>
              <a:t>Турчанович</a:t>
            </a:r>
            <a:endParaRPr lang="ru-RU" dirty="0"/>
          </a:p>
        </p:txBody>
      </p:sp>
      <p:pic>
        <p:nvPicPr>
          <p:cNvPr id="5123" name="Picture 3" descr="C:\Users\VANO!)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" y="2132856"/>
            <a:ext cx="88179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/>
              <a:t>Антон Фёдорович </a:t>
            </a:r>
            <a:r>
              <a:rPr lang="ru-RU" dirty="0" err="1"/>
              <a:t>Турчанович</a:t>
            </a:r>
            <a:r>
              <a:rPr lang="ru-RU" dirty="0"/>
              <a:t> (1854—1943г, Брацлав, </a:t>
            </a:r>
            <a:r>
              <a:rPr lang="ru-RU" dirty="0" err="1"/>
              <a:t>Немировский</a:t>
            </a:r>
            <a:r>
              <a:rPr lang="ru-RU" dirty="0"/>
              <a:t> район Винницкой области) — офицер русской армии, изобретатель первой русской полевой кухни на колёсах. Выходец из обедневших дворян. Военную службу начал рядовым в 1875 году. Участвовал в русско-турецкой войне. В 1878 году за мужество, проявленное под Плевной, был награждён Георгиевским крестом и произведён в унтер-офицеры, а затем в прапорщики. После окончания военного училища стал подпоручиком. В момент, когда им окончательно овладела идея армейской кухни на колёсах, он служил в чине подполковника в местечке </a:t>
            </a:r>
            <a:r>
              <a:rPr lang="ru-RU" dirty="0" err="1"/>
              <a:t>Тульчин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1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4756544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Первая полевая кухня была на лошадиной тяге и представляла собой металлическую дровяную печь с высокой трубой и котлы. Каждый котел имел самостоятельную топку, один был предназначен для первых блюд (190 л), второй — для вторых (130 л). Позже в полевой кухне появился даже бак с краном, в котором варили кофе (молотый или суррогатный) и духовки для жарки пирогов.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Первая </a:t>
            </a:r>
            <a:r>
              <a:rPr lang="ru-RU" dirty="0"/>
              <a:t>п</a:t>
            </a:r>
            <a:r>
              <a:rPr lang="ru-RU" dirty="0" smtClean="0"/>
              <a:t>олевая кухня </a:t>
            </a:r>
            <a:endParaRPr lang="ru-RU" dirty="0"/>
          </a:p>
        </p:txBody>
      </p:sp>
      <p:pic>
        <p:nvPicPr>
          <p:cNvPr id="5" name="Picture 2" descr="C:\Users\VANO!)\Desktop\1_war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132856"/>
            <a:ext cx="3520364" cy="43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6156"/>
            <a:ext cx="4320480" cy="38778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1943 году были учреждены нагрудные знаки для поощрения воинов тыла, в том числе и знаки «Отличный повар» с изображением походной кухни </a:t>
            </a:r>
            <a:r>
              <a:rPr lang="ru-RU" dirty="0" err="1"/>
              <a:t>Турчановича</a:t>
            </a:r>
            <a:r>
              <a:rPr lang="ru-RU" dirty="0"/>
              <a:t> и «Отличный пекарь» с изображением хлебопекарной печи и колосьев пшеницы.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effectLst/>
              </a:rPr>
              <a:t> «</a:t>
            </a:r>
            <a:r>
              <a:rPr lang="ru-RU" b="0" dirty="0">
                <a:effectLst/>
              </a:rPr>
              <a:t>Отличный повар»</a:t>
            </a:r>
            <a:endParaRPr lang="ru-RU" dirty="0"/>
          </a:p>
        </p:txBody>
      </p:sp>
      <p:pic>
        <p:nvPicPr>
          <p:cNvPr id="6146" name="Picture 2" descr="C:\Users\VANO!)\Desktop\981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53460"/>
            <a:ext cx="38542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Именем Героя названы улицы в городе Даугавпилсе и в селе </a:t>
            </a:r>
            <a:r>
              <a:rPr lang="ru-RU" dirty="0" err="1"/>
              <a:t>Галицыновка</a:t>
            </a:r>
            <a:r>
              <a:rPr lang="ru-RU" dirty="0"/>
              <a:t>. В память о славном сыне украинского народа Иване Середе были установлены: мемориальная доска на улице в городе Даугавпилсе и обелиск в </a:t>
            </a:r>
            <a:r>
              <a:rPr lang="ru-RU" dirty="0" err="1"/>
              <a:t>Галицыновке</a:t>
            </a:r>
            <a:r>
              <a:rPr lang="ru-RU" dirty="0"/>
              <a:t>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2420888"/>
            <a:ext cx="5472608" cy="187220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5400" dirty="0" smtClean="0"/>
              <a:t>Спасибо за </a:t>
            </a:r>
            <a:r>
              <a:rPr lang="ru-RU" sz="5400" dirty="0"/>
              <a:t>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40045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627"/>
            <a:ext cx="8928992" cy="6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1700г., Петр I издал указ «О заведовании всех хлебных запасов ратных людей Окольничему Языкову, с наименованием его по сей части Генерал-Провиантом».</a:t>
            </a:r>
          </a:p>
        </p:txBody>
      </p:sp>
    </p:spTree>
    <p:extLst>
      <p:ext uri="{BB962C8B-B14F-4D97-AF65-F5344CB8AC3E}">
        <p14:creationId xmlns:p14="http://schemas.microsoft.com/office/powerpoint/2010/main" val="11263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18 февраля 1705 г., государь-реформатор впервые определил и точную норму «Хлебного жалованья" своих солдат. Нижним чинам было положено в месяц на человека: муки - 30 кг (или хлеба печеного 37 кг, или сухарей 22,7 кг); крупы гречневой или овсяной - 3,1 кг; приварочного денежного довольствия - 1 руб. 47 коп.; для покупки мяса и соли - по 72 коп.</a:t>
            </a:r>
          </a:p>
        </p:txBody>
      </p:sp>
    </p:spTree>
    <p:extLst>
      <p:ext uri="{BB962C8B-B14F-4D97-AF65-F5344CB8AC3E}">
        <p14:creationId xmlns:p14="http://schemas.microsoft.com/office/powerpoint/2010/main" val="3111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3"/>
            <a:ext cx="7576169" cy="1800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Первые военные повара появились у запорожских казаков, где в каждом курене на 150 казаков был один повар и несколько поварят. Готовили они в медных котлах, ударом по которому повар извещал о готовности еды.</a:t>
            </a:r>
          </a:p>
        </p:txBody>
      </p:sp>
      <p:pic>
        <p:nvPicPr>
          <p:cNvPr id="3076" name="Picture 4" descr="C:\Users\VANO!)\Desktop\a_13191_7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3529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65801"/>
            <a:ext cx="4304801" cy="3877815"/>
          </a:xfrm>
        </p:spPr>
        <p:txBody>
          <a:bodyPr>
            <a:normAutofit/>
          </a:bodyPr>
          <a:lstStyle/>
          <a:p>
            <a:r>
              <a:rPr lang="ru-RU" b="1" dirty="0"/>
              <a:t>Щи </a:t>
            </a:r>
            <a:r>
              <a:rPr lang="ru-RU" dirty="0"/>
              <a:t>- национальное </a:t>
            </a:r>
            <a:r>
              <a:rPr lang="ru-RU" b="1" dirty="0"/>
              <a:t>русское блюдо</a:t>
            </a:r>
            <a:r>
              <a:rPr lang="ru-RU" dirty="0"/>
              <a:t>, которое любят во всем </a:t>
            </a:r>
            <a:r>
              <a:rPr lang="ru-RU" b="1" dirty="0"/>
              <a:t>мире</a:t>
            </a:r>
            <a:r>
              <a:rPr lang="ru-RU" dirty="0"/>
              <a:t>. Такими </a:t>
            </a:r>
            <a:r>
              <a:rPr lang="ru-RU" b="1" dirty="0"/>
              <a:t>щами </a:t>
            </a:r>
            <a:r>
              <a:rPr lang="ru-RU" dirty="0"/>
              <a:t>как в рецепте кормили </a:t>
            </a:r>
            <a:r>
              <a:rPr lang="ru-RU" b="1" dirty="0"/>
              <a:t>офицеров </a:t>
            </a:r>
            <a:r>
              <a:rPr lang="ru-RU" dirty="0"/>
              <a:t>и простых </a:t>
            </a:r>
            <a:r>
              <a:rPr lang="ru-RU" b="1" dirty="0"/>
              <a:t>солдат </a:t>
            </a:r>
            <a:r>
              <a:rPr lang="ru-RU" dirty="0"/>
              <a:t>во время </a:t>
            </a:r>
            <a:r>
              <a:rPr lang="ru-RU" b="1" dirty="0"/>
              <a:t>Великой Отечественной Войны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Щи "Фронтовые"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C:\Users\VANO!)\Desktop\hello_html_7e0dcf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1044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041105" cy="3877815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4 столовых ложки тушенки;</a:t>
            </a:r>
            <a:endParaRPr lang="ru-RU" dirty="0"/>
          </a:p>
          <a:p>
            <a:r>
              <a:rPr lang="ru-RU" i="1" dirty="0"/>
              <a:t>3 средних картошки;</a:t>
            </a:r>
            <a:endParaRPr lang="ru-RU" dirty="0"/>
          </a:p>
          <a:p>
            <a:r>
              <a:rPr lang="ru-RU" i="1" dirty="0"/>
              <a:t>200 г квашеная капуста;</a:t>
            </a:r>
            <a:endParaRPr lang="ru-RU" dirty="0"/>
          </a:p>
          <a:p>
            <a:r>
              <a:rPr lang="ru-RU" i="1" dirty="0"/>
              <a:t>1 морковь;</a:t>
            </a:r>
            <a:endParaRPr lang="ru-RU" dirty="0"/>
          </a:p>
          <a:p>
            <a:r>
              <a:rPr lang="ru-RU" i="1" dirty="0"/>
              <a:t>1 головка среднего лука;</a:t>
            </a:r>
            <a:endParaRPr lang="ru-RU" dirty="0"/>
          </a:p>
          <a:p>
            <a:r>
              <a:rPr lang="ru-RU" i="1" dirty="0"/>
              <a:t>соль;</a:t>
            </a:r>
            <a:endParaRPr lang="ru-RU" dirty="0"/>
          </a:p>
          <a:p>
            <a:r>
              <a:rPr lang="ru-RU" i="1" dirty="0"/>
              <a:t>2 столовые ложки просеянной муки;</a:t>
            </a:r>
            <a:endParaRPr lang="ru-RU" dirty="0"/>
          </a:p>
          <a:p>
            <a:r>
              <a:rPr lang="ru-RU" i="1" dirty="0"/>
              <a:t>2 лавровых листа;</a:t>
            </a:r>
            <a:endParaRPr lang="ru-RU" dirty="0"/>
          </a:p>
          <a:p>
            <a:r>
              <a:rPr lang="ru-RU" i="1" dirty="0"/>
              <a:t>сало;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2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56263" cy="1054250"/>
          </a:xfrm>
        </p:spPr>
        <p:txBody>
          <a:bodyPr/>
          <a:lstStyle/>
          <a:p>
            <a:r>
              <a:rPr lang="ru-RU" sz="3600" b="1" dirty="0"/>
              <a:t>Приготовление щей "фронтовых"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9545" y="2204864"/>
            <a:ext cx="833871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В большую кастрюлю добавьте промытую квашеную капусту, нарезанную картошку, залейте водой и поставьте вариться.</a:t>
            </a:r>
          </a:p>
          <a:p>
            <a:r>
              <a:rPr lang="ru-RU" dirty="0"/>
              <a:t>2. Мелко нарежьте сало и растопите на сковороде.</a:t>
            </a:r>
          </a:p>
          <a:p>
            <a:r>
              <a:rPr lang="ru-RU" dirty="0"/>
              <a:t>3. К салу добавьте нарезанный лук, морковь. Обжарьте до золотистого цвета.</a:t>
            </a:r>
          </a:p>
          <a:p>
            <a:r>
              <a:rPr lang="ru-RU" dirty="0"/>
              <a:t>4. К луку и морковке добавьте 2 столовые ложки муки. Хорошо перемешайте и добавьте немного бульона, чтобы </a:t>
            </a:r>
            <a:r>
              <a:rPr lang="ru-RU" dirty="0" err="1"/>
              <a:t>зажарка</a:t>
            </a:r>
            <a:r>
              <a:rPr lang="ru-RU" dirty="0"/>
              <a:t> стала густой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AutoShape 3" descr="https://avatars.mds.yandex.net/get-zen_doc/99893/pub_5af305fcbce67edead653b5e_5af306bbbce67edead653b68/scale_1200"/>
          <p:cNvSpPr>
            <a:spLocks noChangeAspect="1" noChangeArrowheads="1"/>
          </p:cNvSpPr>
          <p:nvPr/>
        </p:nvSpPr>
        <p:spPr bwMode="auto">
          <a:xfrm>
            <a:off x="42863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5. Когда </a:t>
            </a:r>
            <a:r>
              <a:rPr lang="ru-RU" dirty="0" err="1"/>
              <a:t>зажарка</a:t>
            </a:r>
            <a:r>
              <a:rPr lang="ru-RU" dirty="0"/>
              <a:t> будет готова высыпьте её к щам. Варите пару минут на среднем огне.</a:t>
            </a:r>
          </a:p>
          <a:p>
            <a:r>
              <a:rPr lang="ru-RU" dirty="0"/>
              <a:t>6. Под конец приготовления добавьте 4 ложки тушенки, соль, перец и лавровый лист. Перемешайте и оставьте томиться на небольшом огне на 30 минут.</a:t>
            </a:r>
          </a:p>
          <a:p>
            <a:r>
              <a:rPr lang="ru-RU" dirty="0"/>
              <a:t>7. После приготовления оставьте блюдо еще на 10 минут настояться.</a:t>
            </a:r>
          </a:p>
          <a:p>
            <a:r>
              <a:rPr lang="ru-RU" dirty="0"/>
              <a:t>8. Подавайте со сметаной и хлебом.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74</TotalTime>
  <Words>571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Book Antiqua</vt:lpstr>
      <vt:lpstr>Times New Roman</vt:lpstr>
      <vt:lpstr>Wingdings</vt:lpstr>
      <vt:lpstr>Твердый переплет</vt:lpstr>
      <vt:lpstr>Областное государственное бюджетное профессиональное образовательное учреждение  Ивановский технический колледж.</vt:lpstr>
      <vt:lpstr>Презентация PowerPoint</vt:lpstr>
      <vt:lpstr>Презентация PowerPoint</vt:lpstr>
      <vt:lpstr>Презентация PowerPoint</vt:lpstr>
      <vt:lpstr>Презентация PowerPoint</vt:lpstr>
      <vt:lpstr>Щи "Фронтовые" </vt:lpstr>
      <vt:lpstr>Рецепт</vt:lpstr>
      <vt:lpstr>Приготовление щей "фронтовых" </vt:lpstr>
      <vt:lpstr>Презентация PowerPoint</vt:lpstr>
      <vt:lpstr>Антон Фёдорович Турчанович</vt:lpstr>
      <vt:lpstr>Презентация PowerPoint</vt:lpstr>
      <vt:lpstr>     Первая полевая кухня </vt:lpstr>
      <vt:lpstr> «Отличный повар»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VANO!)</dc:creator>
  <cp:lastModifiedBy>user</cp:lastModifiedBy>
  <cp:revision>11</cp:revision>
  <dcterms:created xsi:type="dcterms:W3CDTF">2020-04-15T19:07:14Z</dcterms:created>
  <dcterms:modified xsi:type="dcterms:W3CDTF">2020-04-22T09:34:34Z</dcterms:modified>
</cp:coreProperties>
</file>